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Project</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a:buClr>
                <a:schemeClr val="tx1"/>
              </a:buCl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24170</TotalTime>
  <Words>1890</Words>
  <Application>Microsoft Office PowerPoint</Application>
  <PresentationFormat>Widescreen</PresentationFormat>
  <Paragraphs>244</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Narrow</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753</cp:revision>
  <dcterms:created xsi:type="dcterms:W3CDTF">2016-07-10T03:33:26Z</dcterms:created>
  <dcterms:modified xsi:type="dcterms:W3CDTF">2022-03-07T15:51:57Z</dcterms:modified>
</cp:coreProperties>
</file>